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74" r:id="rId11"/>
    <p:sldId id="275" r:id="rId12"/>
    <p:sldId id="269" r:id="rId13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6275" autoAdjust="0"/>
  </p:normalViewPr>
  <p:slideViewPr>
    <p:cSldViewPr>
      <p:cViewPr varScale="1">
        <p:scale>
          <a:sx n="107" d="100"/>
          <a:sy n="107" d="100"/>
        </p:scale>
        <p:origin x="165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58763" units="1/cm"/>
          <inkml:channelProperty channel="T" name="resolution" value="1" units="1/dev"/>
        </inkml:channelProperties>
      </inkml:inkSource>
      <inkml:timestamp xml:id="ts0" timeString="2019-02-25T18:19:08.638"/>
    </inkml:context>
    <inkml:brush xml:id="br0">
      <inkml:brushProperty name="width" value="0.05" units="cm"/>
      <inkml:brushProperty name="height" value="0.05" units="cm"/>
      <inkml:brushProperty name="color" value="#ED1C24"/>
      <inkml:brushProperty name="fitToCurve" value="1"/>
    </inkml:brush>
  </inkml:definitions>
  <inkml:trace contextRef="#ctx0" brushRef="#br0">2471 1189 0,'0'-39'141,"0"0"-141,0-1 16,0 1-1,-39 0 1,39 0-1,-39 39-15,39-78 16,-40 39 0,1-39-1,0 78 1,39-39-16,-39 39 0,0 0 0,39-78 16,-39 78-16,-39-39 15,39 39 1,0-40 15,0 40-15,0-39-16,0 0 15,-1 39 1,40-39-16,-78 39 16,78-39-16,-39 39 15,39-39-15,-39 39 16,0-39-1,0 39 1,39-39 0,-39 39-16,0 0 15,0-39-15,0 39 32,39-39-32,-78 39 15,38 0-15,40-39 16,-78 39-16,39 0 31,0-39-31,0 39 0,0 0 16,0 0 15,0-39-31,0-1 16,0 40-16,0 0 15,0 0-15,-1 0 16,1 0-16,39-39 15,-39 39 1,0 0 0,0 0-1,0 0-15,0 0 16,0 0-16,0 0 16,0 0-1,0 0 79,-39 0-78,-40 39-1,79-39-15,39 40 31,-39-40 16,0 39-47,39 0 16,-39 0 15,39 0-15,-39-39-16,39 39 15,-39-39 17,39 39-32,0 39 47,0-39-32,0 0 16,0 0-15,0 0 0,0 1 15,0-1 0,0 0-15,0 0-1,0 0 17,0 0-32,0 0 31,0 0-15,0 0-1,39 0 1,-39 0-1,39 0 17,-39 0-17,0 1 1,39-40-16,-39 39 31,0 0-15,0 0 15,39-39-31,0 0 16,-39 39-1,0 0 1,39 0 15,-39 0-31,39-39 16,0 39-1,-39 0 1,40-39 0,-40 39-1,39-39 1,-39 39-16,39 0 47,-39 1-16,39-40-31,0 39 16,0-39 31,0 39-32,0-39 1,-39 39-1,39-39-15,0 0 16,-39 39 0,39-39-1,0 0 1,0 0-16,1 0 16,-1 39-1,0-39 1,0 0 15,0 0 0,0 0-31,0 0 16,0-39 15,0 39 0,0-39-15,0 39 140,39 0-156,-38 0 16,-1 0-16,0 0 31,0 0 0,0 0 16,0 0-31,0 0 31,0 0 31,-39-39-62,39 39-16,0 0 15,0 0 79,0 0-78,-39-39-16,39 39 15,1 0-15,-1 0 47,-39-39-16,39 39-31,0-40 47,0 40-31,0 0-1,0 0 64,0 0-33,0-39-14,0 39-1,0 0 0,-39-39-31,39 39 31,0 0 16,1 0-15,-40-39-32,0 0 46,0 0 17,39 39-47,-39-39 15,0 0 0,0 0 125,0 0 110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58763" units="1/cm"/>
          <inkml:channelProperty channel="T" name="resolution" value="1" units="1/dev"/>
        </inkml:channelProperties>
      </inkml:inkSource>
      <inkml:timestamp xml:id="ts0" timeString="2019-02-25T19:34:24.591"/>
    </inkml:context>
    <inkml:brush xml:id="br0">
      <inkml:brushProperty name="width" value="0.175" units="cm"/>
      <inkml:brushProperty name="height" value="0.35" units="cm"/>
      <inkml:brushProperty name="color" value="#FF0000"/>
      <inkml:brushProperty name="tip" value="rectangle"/>
      <inkml:brushProperty name="rasterOp" value="maskPen"/>
      <inkml:brushProperty name="fitToCurve" value="1"/>
    </inkml:brush>
  </inkml:definitions>
  <inkml:trace contextRef="#ctx0" brushRef="#br0">0 0 0,'40'0'406,"1"0"-390,-1 0-16,0 0 15,41 0 1,-41 0-1,1 0 157,-1 0-140,0 0-32,1 0 15,-1 0 188,40 0-203,-39 0 16,39 0-16,1 0 16,-41 0-16,1 0 15,39 41-15,-39-41 16,-1 0 78,0 0-94,1 0 15,39 0-15,-39 0 16,39 0-16,-39 0 15,39 0-15,-40 0 16,1 0 0,-1 0 77,0 0-93,1 0 16,-1 0-16,0 0 0,1 0 16,39 40-1,-39-40 1,-1 0-16,0 0 16,1 0 46,39 0-46,-39 0-16,-1 0 15,0 0-15,41 0 16,-41 40 0,0-40 93,41 0-109,-41 0 31,1 0-31,-1 0 16,41 0-1,-41 0-15,0 0 79,41 0-79,0 0 15,-41 0 1,0 0-16,1 0 15,-1 0-15,0 0 16,0 0 0,1 0 31,-1 0-32,0 0 1,1 0-1,-1 0 1,0 0 15,1 0-15,-1 0-16,0 0 16,41 0-1,-41 0-15,41 0 16,-41 0-1,1 0 1,-1 0 0,0 0-1,1 0 17,-1 0-17,0 0 1,41 0-1,-41 0 1,0 0 0,1 0 31,-1 0-32,0 0 1,41 0-1,-41 0-15,1 0 16,-1 0-16,0 0 47,1 0-47,-1 0 16,0 0-1,1 0 16,-1 0-15,0 0-16,0 0 0,1 0 16,-1 0 15,0 0-15,1 0-1,-1 0-15,0 0 16,1 0-1,-1 0 1,41 0 0,-41 0-1,0 0-15,1 0 0,-1 0 32,0 0-17,41 0 1,-41 0-1,41 0 1,-41 0 0,0 0-16,1 0 0,-1 0 15,0 0-15,1 0 16,-1 0 0,41 0-1,-41 0 1,0 0-1,1 0 1,-1 0 0,0 0-16,1 0 47,-1 0-32,0 0 1,1 0-1,-1 0-15,0 0 0,1 0 16,-1 0-16,0 0 16,0 0-16,1 0 15,-1 0 1,0 0-16,1 0 16,-41 41-1,80-41-15,-39 0 31,-1 0-31,0 0 16,1 0 0,-1 0 15,0 0 16,1 0-47,-1 0 15,0 0 1,41 0 0,-41 0-1,0 0-15,1 0 16,-1 0 0,0 0-1,1 0-15,-1 0 31,0 0-15,1 0 0,-1 0-1,0 0-15,1 0 16,-1 0 0,0 0-16,1 0 15,-1 0-15,0 0 16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58763" units="1/cm"/>
          <inkml:channelProperty channel="T" name="resolution" value="1" units="1/dev"/>
        </inkml:channelProperties>
      </inkml:inkSource>
      <inkml:timestamp xml:id="ts0" timeString="2019-02-25T19:34:27.169"/>
    </inkml:context>
    <inkml:brush xml:id="br0">
      <inkml:brushProperty name="width" value="0.175" units="cm"/>
      <inkml:brushProperty name="height" value="0.35" units="cm"/>
      <inkml:brushProperty name="color" value="#FF0000"/>
      <inkml:brushProperty name="tip" value="rectangle"/>
      <inkml:brushProperty name="rasterOp" value="maskPen"/>
      <inkml:brushProperty name="fitToCurve" value="1"/>
    </inkml:brush>
  </inkml:definitions>
  <inkml:trace contextRef="#ctx0" brushRef="#br0">1250 0 0,'-40'0'156,"0"0"-156,-1 0 0,-39 0 16,80 40 0,-41-40-1,1 0-15,0 0 16,-1 0-16,1 0 78,0 0-78,-41 0 16,41 0-1,-1 0-15,1 0 16,0 0-16,0 0 15,-1 0-15,1 0 32,0 0-1,-1 0 16,-39 0 265,39 0-296,1 0 0,0 0 218,-1 0-234,-39 0 16,39 0-1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58763" units="1/cm"/>
          <inkml:channelProperty channel="T" name="resolution" value="1" units="1/dev"/>
        </inkml:channelProperties>
      </inkml:inkSource>
      <inkml:timestamp xml:id="ts0" timeString="2019-02-25T19:34:31.816"/>
    </inkml:context>
    <inkml:brush xml:id="br0">
      <inkml:brushProperty name="width" value="0.175" units="cm"/>
      <inkml:brushProperty name="height" value="0.35" units="cm"/>
      <inkml:brushProperty name="color" value="#FF0000"/>
      <inkml:brushProperty name="tip" value="rectangle"/>
      <inkml:brushProperty name="rasterOp" value="maskPen"/>
      <inkml:brushProperty name="fitToCurve" value="1"/>
    </inkml:brush>
  </inkml:definitions>
  <inkml:trace contextRef="#ctx0" brushRef="#br0">26 0 0,'40'0'94,"0"0"-78,41 40 124,-41-40-124,1 0-16,-1 0 16,0 41-16,1-41 172,-1 0-157,0 0-15,41 0 16,-41 0 15,1 0 32,-1 0-48,0 0 1,1 0-1,39 0 173,-40 0-94,1 0-63,-1 0-15,0 0-1,1 0 63,-1 0-46,0 0-17,1 0 48,-1 0-48,-40-41 79,40 41-47,-80 0 156,0 0-203,-1 0 16,1 0-16,0 0 15,-41 0-15,0 0 16,41 0-16,0 0 31,0 0-15,40 41 15,-41-41-31,1 0 16,0 0-16,-1 0 0,1 0 15,0 0 1,-1 0-16,1 0 16,0 0-1,-1 0 16,1 0-15,0 0-16,-1 0 16,1 40-16,0-40 31,-1 0-15,1 0 452,40 40-265,-40-40-203,-1 0 16,82 0 140,-1 0-124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58763" units="1/cm"/>
          <inkml:channelProperty channel="T" name="resolution" value="1" units="1/dev"/>
        </inkml:channelProperties>
      </inkml:inkSource>
      <inkml:timestamp xml:id="ts0" timeString="2019-02-25T18:19:17.897"/>
    </inkml:context>
    <inkml:brush xml:id="br0">
      <inkml:brushProperty name="width" value="0.05" units="cm"/>
      <inkml:brushProperty name="height" value="0.05" units="cm"/>
      <inkml:brushProperty name="color" value="#ED1C24"/>
      <inkml:brushProperty name="fitToCurve" value="1"/>
    </inkml:brush>
  </inkml:definitions>
  <inkml:trace contextRef="#ctx0" brushRef="#br0">2751 1088 0,'0'-39'188,"0"0"-188,0-1 15,0-38 1,-39 78-1,39-39-15,0 0 16,-39 0 0,0 39-16,39-39 15,0 0 1,-39 0 31,39 0-32,-39 0 1,0 0 0,0 39 15,0-79-31,0 79 16,0-78-16,0 78 15,-1-39 1,-38 0-16,39 39 15,0-78-15,-39 78 16,78-39 0,-39 39-16,39-39 15,-39 39-15,0 0 16,39-39-16,-39 39 16,-39 0-1,38 0-15,40-39 0,-78 39 16,39-39-1,0 39-15,-39 0 16,39 0 0,0 0-16,-39 0 15,39 0 17,-40 0-17,40 0 1,0 0-16,0 0 15,0 0 1,0 0-16,0 0 31,0 0-15,0 0-16,0 0 16,0 0-16,0 0 15,0 0-15,-1 0 0,1 0 16,0 0 46,0 39 32,-39 0-78,39-39-16,0 39 15,0-39-15,0 39 16,0-39 0,0 39-1,0-39-15,39 39 0,-40-39 47,40 39-47,-39-39 16,39 39-1,-39-39 1,39 39-16,-39 0 16,39 0-1,-39 1 1,39-1-1,0 0 17,-39-39-32,39 39 15,-39-39 1,39 39-16,0 0 16,0 0-1,0 0 1,0 0 15,0 0-15,0 0-1,0 0 1,0 0 0,0 1-16,0-1 15,0 0 16,0 0 1,0 0-32,0 0 31,39-39-31,-39 39 16,0 0-1,0 0 1,39-39-16,-39 39 31,39-39-31,0 39 16,0 0-1,-39 0 1,39-39-16,1 0 16,-1 40-16,0-40 15,0 39 1,0-39-1,0 0-15,-39 39 16,39-39-16,0 39 31,0-39-15,0 0-16,0 0 16,0 0-16,0 0 15,40 39-15,-40-39 16,0 0 15,0 0-31,0 0 16,0 0-1,39 0 1,-39 0 0,39 39-1,-39-39-15,1 0 16,-1 0-1,-39 39-15,39-39 16,0 0 0,39 0 15,-39 0-15,0 0-16,0 0 31,0 0-16,39 0 48,1 0-47,-40 0-16,0 0 0,0 0 15,39 0 1,-39 0-1,0 0 1,39 0-16,-39 0 16,0-39 15,0 39-15,1 0 62,-1 0-78,-39-39 15,39 39 1,0 0-16,0-39 47,0 0-32,0 0 48,0 39-47,-39-39-1,0-1 32,39 1-31,-39 0 15,0 0 0,0 0 0,39 39-15,-39-39-16,0 0 31,0 0 16,0 0 31,0 0 79,0 0-111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58763" units="1/cm"/>
          <inkml:channelProperty channel="T" name="resolution" value="1" units="1/dev"/>
        </inkml:channelProperties>
      </inkml:inkSource>
      <inkml:timestamp xml:id="ts0" timeString="2019-02-25T19:12:07.267"/>
    </inkml:context>
    <inkml:brush xml:id="br0">
      <inkml:brushProperty name="width" value="0.175" units="cm"/>
      <inkml:brushProperty name="height" value="0.35" units="cm"/>
      <inkml:brushProperty name="color" value="#92D050"/>
      <inkml:brushProperty name="tip" value="rectangle"/>
      <inkml:brushProperty name="rasterOp" value="maskPen"/>
      <inkml:brushProperty name="fitToCurve" value="1"/>
    </inkml:brush>
  </inkml:definitions>
  <inkml:trace contextRef="#ctx0" brushRef="#br0">0 0 0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58763" units="1/cm"/>
          <inkml:channelProperty channel="T" name="resolution" value="1" units="1/dev"/>
        </inkml:channelProperties>
      </inkml:inkSource>
      <inkml:timestamp xml:id="ts0" timeString="2019-02-25T19:12:11.083"/>
    </inkml:context>
    <inkml:brush xml:id="br0">
      <inkml:brushProperty name="width" value="0.175" units="cm"/>
      <inkml:brushProperty name="height" value="0.35" units="cm"/>
      <inkml:brushProperty name="color" value="#92D050"/>
      <inkml:brushProperty name="tip" value="rectangle"/>
      <inkml:brushProperty name="rasterOp" value="maskPen"/>
      <inkml:brushProperty name="fitToCurve" value="1"/>
    </inkml:brush>
  </inkml:definitions>
  <inkml:trace contextRef="#ctx0" brushRef="#br0">0 0 0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58763" units="1/cm"/>
          <inkml:channelProperty channel="T" name="resolution" value="1" units="1/dev"/>
        </inkml:channelProperties>
      </inkml:inkSource>
      <inkml:timestamp xml:id="ts0" timeString="2019-02-25T19:12:12.224"/>
    </inkml:context>
    <inkml:brush xml:id="br0">
      <inkml:brushProperty name="width" value="0.175" units="cm"/>
      <inkml:brushProperty name="height" value="0.35" units="cm"/>
      <inkml:brushProperty name="color" value="#92D050"/>
      <inkml:brushProperty name="tip" value="rectangle"/>
      <inkml:brushProperty name="rasterOp" value="maskPen"/>
      <inkml:brushProperty name="fitToCurve" value="1"/>
    </inkml:brush>
  </inkml:definitions>
  <inkml:trace contextRef="#ctx0" brushRef="#br0">0 0 0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58763" units="1/cm"/>
          <inkml:channelProperty channel="T" name="resolution" value="1" units="1/dev"/>
        </inkml:channelProperties>
      </inkml:inkSource>
      <inkml:timestamp xml:id="ts0" timeString="2019-02-25T19:12:13.895"/>
    </inkml:context>
    <inkml:brush xml:id="br0">
      <inkml:brushProperty name="width" value="0.175" units="cm"/>
      <inkml:brushProperty name="height" value="0.35" units="cm"/>
      <inkml:brushProperty name="color" value="#92D050"/>
      <inkml:brushProperty name="tip" value="rectangle"/>
      <inkml:brushProperty name="rasterOp" value="maskPen"/>
      <inkml:brushProperty name="fitToCurve" value="1"/>
    </inkml:brush>
  </inkml:definitions>
  <inkml:trace contextRef="#ctx0" brushRef="#br0">0 0 0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58763" units="1/cm"/>
          <inkml:channelProperty channel="T" name="resolution" value="1" units="1/dev"/>
        </inkml:channelProperties>
      </inkml:inkSource>
      <inkml:timestamp xml:id="ts0" timeString="2019-02-25T19:12:16.051"/>
    </inkml:context>
    <inkml:brush xml:id="br0">
      <inkml:brushProperty name="width" value="0.175" units="cm"/>
      <inkml:brushProperty name="height" value="0.35" units="cm"/>
      <inkml:brushProperty name="color" value="#92D050"/>
      <inkml:brushProperty name="tip" value="rectangle"/>
      <inkml:brushProperty name="rasterOp" value="maskPen"/>
      <inkml:brushProperty name="fitToCurve" value="1"/>
    </inkml:brush>
  </inkml:definitions>
  <inkml:trace contextRef="#ctx0" brushRef="#br0">0 0 0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58763" units="1/cm"/>
          <inkml:channelProperty channel="T" name="resolution" value="1" units="1/dev"/>
        </inkml:channelProperties>
      </inkml:inkSource>
      <inkml:timestamp xml:id="ts0" timeString="2019-02-25T19:12:17.864"/>
    </inkml:context>
    <inkml:brush xml:id="br0">
      <inkml:brushProperty name="width" value="0.175" units="cm"/>
      <inkml:brushProperty name="height" value="0.35" units="cm"/>
      <inkml:brushProperty name="color" value="#92D050"/>
      <inkml:brushProperty name="tip" value="rectangle"/>
      <inkml:brushProperty name="rasterOp" value="maskPen"/>
      <inkml:brushProperty name="fitToCurve" value="1"/>
    </inkml:brush>
  </inkml:definitions>
  <inkml:trace contextRef="#ctx0" brushRef="#br0">0 0 0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58763" units="1/cm"/>
          <inkml:channelProperty channel="T" name="resolution" value="1" units="1/dev"/>
        </inkml:channelProperties>
      </inkml:inkSource>
      <inkml:timestamp xml:id="ts0" timeString="2019-02-25T19:13:25.854"/>
    </inkml:context>
    <inkml:brush xml:id="br0">
      <inkml:brushProperty name="width" value="0.05" units="cm"/>
      <inkml:brushProperty name="height" value="0.05" units="cm"/>
      <inkml:brushProperty name="color" value="#C00000"/>
      <inkml:brushProperty name="fitToCurve" value="1"/>
    </inkml:brush>
    <inkml:brush xml:id="br1">
      <inkml:brushProperty name="width" value="0.05" units="cm"/>
      <inkml:brushProperty name="height" value="0.05" units="cm"/>
      <inkml:brushProperty name="color" value="#ED1C24"/>
      <inkml:brushProperty name="fitToCurve" value="1"/>
    </inkml:brush>
  </inkml:definitions>
  <inkml:trace contextRef="#ctx0" brushRef="#br0">3467 1019 0,'40'0'16,"1"-41"-16,39 41 16,-39 0-16,-1 0 15,0 0 1,41 0 62,0 0-62,-1 0-16,-40 0 15,1 0 1,39 0-16,-39 0 0,-1 0 16,0 0-1,1 0 1,-1-40-1,0 40 1,1 0-16,-1 0 16,41 0-16,-41 0 15,41 0 1,-41 0 0,0 0-16,1 0 15,-1 0 1,0 0-1,0 0 1,1 0 0,-1 0-16,0 0 15,1 0-15,39 0 16,-39 0 0,-1 0-16,0 0 31,1 0-16,-1 0 17,0 0-17,1 0 32,-1 0-47,0 0 16,41 0-1,-41 0 1,41 0 0,-41 0-1,-40 40 1,40-40 0,1 0-1,-1 0 1,0 0-16,41 0 15,-41 0 1,1 0 0,-1 0-16,0 0 31,1 0-31,-1 0 16,0 0-1,41 41 1,-41-41-16,1 0 15,-1 0-15,40 40 16,-39-40 0,-1 0 15,41 0 0,-41 0-31,0 0 16,1 0-16,-41 40 15,40-40-15,0 0 16,41 0 0,-41 0-16,1 0 31,-41 40-31,40-40 16,41 0-16,-41 0 15,41 0 1,-41 0-1,40 0-15,1 0 16,-41 0 0,1 0-1,-1 0-15,0 0 16,41 0-16,-41 0 16,1 0-16,-1 0 31,0 0-16,1 0-15,-1 0 16,0 0-16,1 0 16,-1 0-16,0 0 15,1-40-15,-1 40 16,0 0-16,0 0 16,1 0-16,-1 0 15,0 0 1,1 0-1,-1 0-15,0 0 16,41 0-16,-41 0 16,41 0-1,-41 0-15,41 0 16,-41 0 0,41 0 15,-41 0-31,41 0 15,-41 0 1,0-40-16,41 40 16,-41 0-16,1 0 15,-1 0-15,0 0 32,1 0-32,-1 0 15,0 0 1,1 0 78,-41-40-79,0-1 110,0 1-94,0 0 63,0-1-94,0 1 31,0 0-15,0-1 15,0 1-31,0 0 32,0-1-1,0 1-16,-41 40 1,41-40 0,-40 40-16,40-41 47,-40 41-47,-1 0 31,41-40-31,-40 40 15,0 0-15,40-40 16,-41 40-16,1 0 16,40-41-16,-40 41 15,40-40 1,-41 40 0,1 0-16,0-40 15,-1 40-15,41-41 16,-80 41-16,40 0 0,-1 0 31,41-40-15,-40 40 77,-41 0-77,-40 0-16,0 0 16,0 0-16,41 0 15,-1 0 1,41 0-16,0 0 16,-1 0-1,-39 0 16,39 0-31,1 0 16,-41 0-16,41 0 31,-41 0-31,41 0 16,-41 0-16,41-40 16,0 40-16,-1 0 15,1 0-15,0 0 16,-1 0-1,1 0-15,0 0 16,0 0-16,-1 0 16,1 0-16,0 0 15,-41 0-15,41 0 16,-41 0 0,41 0-1,-1 0 1,-39 0-16,39 0 15,1 0 1,0 0-16,-1 0 16,1 0-16,0 0 15,-41 0-15,41 0 16,0 0-16,-41 0 31,41 0-31,-41 0 0,41 0 16,-1 0-16,1 0 15,0 0-15,-1 0 16,1 0-16,-41 0 16,1 0-1,39 0-15,1 0 16,0 0-16,-41 0 16,41 0-16,0 0 15,-1-40 1,1 40-16,0 0 15,-41 0 1,41 0 0,-1 0-1,1 0-15,0 0 16,-1 0-16,1 0 31,0 0-15,-1 0-1,1 0 1,0 0 0,-1 0-1,1 0-15,0-41 16,-41 41 0,41 0-16,0 0 15,-1 0-15,1 0 16,0 0-1,-1 0-15,1 0 16,0-40 0,-1 40-16,1 0 15,0 0 1,-1 0 0,1 0-16,0 0 15,-1 0 16,1 0-15,0 0-16,-1 0 31,1 0-15,0 0 15,0 0-15,-1 0-16,1 0 15,0 0-15,-1 0 16,1 0 0,0 0-1,-1-40-15,1 40 0,0 0 16,-1 0-16,1 0 16,0 0-1,-1 0 1,1 0-16,0 0 15,-1 0 17,1 0-17,0 0 17,0 0-17,-1 0 1,1 0-16,0 0 15,40 40 32,-41-40-47,41 40 32,-80 1-1,80-1-16,0 0 1,0 0 0,0 1-1,0-1 1,0 0 0,-41-40-16,41 41 15,0-1 1,0 0-16,0 1 15,0-1 1,0 0 15,41 1-15,-41-1 31,40-40-16,-40 40-31,0 1 31,40-41-31,-40 40 16,0 0 0,41-40-16,-1 0 15,-40 41-15,40-41 16,-40 40-16,41-40 15,-41 40 1,40-40-16,0 41 31,0-41-31,1 40 0,-1-40 32,-40 40-32,40-40 0,1 40 15,39-40-15,-39 0 16,-41 41-1,80-1 1,-39-40 0,39 0-16,-39 0 15,-1 0-15,0 40 16</inkml:trace>
  <inkml:trace contextRef="#ctx0" brushRef="#br1" timeOffset="98687">403 1301 0</inkml:trace>
  <inkml:trace contextRef="#ctx0" brushRef="#br1" timeOffset="112425">403 1301 0,'40'0'297,"41"0"-297,0 0 15,-41-41-15,40 1 16,-39 40 0,39-40-16,-39-1 15,-1 41 1,0 0-1,1 0 1,-41-40 0,40 40-1,0 0 1,1 0-16,39 0 31,-39 0-31,-1 0 16,41 0-16,-41 0 15,40 0-15,-39 0 16,-1-40 0,0 0-16,1 40 15,-1 0-15,0 0 16,1 0 0,39 0 15,-39 0-31,-1 0 0,0 0 15,41-41-15,-41 41 16,1 0 0,39 0-16,1-40 15,-1 40-15,-39 0 32,-1 0-32,0 0 15,-40-40 1,41 40-16,-1 0 15,-40-41 1,40 41-16,1 0 31,-41-40-31,40 40 16,0 0-16,41 0 0,-81-40 16,40 40-16,1 0 15,-243-41 282,81 41-297,0 0 16,40 0-1,1 0-15,40 0 16,-1 0-16,1 0 31,-41 0-15,41 0-1,-41 0 1,41 0 0,0 0-16,-1 0 15,-39 0-15,39 0 16,1 0-16,-81 0 16,0 0-1,41 0-15,39 0 16,122 0 140,40 0-156,-41 0 16,-39 0-16,39 0 15,1 0-15,-41 0 16,1 0-16,39 0 16,-39 0-16,-1 0 15,0 0-15,1 0 16,-1 0-1,0 0-15,1 0 16,39 0 0,-40 0-1,1 0-15,-1 0 0,0 41 16,1-41 15,-1 0-15,0 0 15,1 0 16,39 0-31,-39 0-16,-1 0 15,0 0-15,1 0 16,-1 0-16,0 0 15,-40 40 126,-40 0-125,0 1-16,-1-41 15,-39 40 1,39 0 0,1-40-16,40 41 15,-40-1-15,-1-40 0,1 40 16,-41-40-1,81 40-15,-40-40 16,0 41 0,-1-41-16,1 0 31,40 40-31,-80-40 0,80 40 31,0 1-15,-41-41-1,1 0 282,0 0-281,-1 0-16,41-41 16,-40 41-16,0-80 15,-1 80-15,-39-41 16,-1 1-1,41 0-15,-41 40 16,41-40-16,-41-1 16,41 41 15,40-40-15,-41 40-16,41-40 62,-80 40-15,80-81-47,-40 81 16,-1 0-16,1-40 15,40-1-15,-40 1 16,-1 40-1,82 0 173,80 0-172,-81 0-1,40 0-15,-39 0 0,-1 0 16,0 0-16,1 40 15,-1-40-15,41 0 16,-41 0 0,0 0-16,1 41 15,39-41-15,-39 40 16,-1-40 15,0 0-31,41 0 16,0 0-1,-41 0 1,0 0-16,0 0 0,1 0 31,-41 40 1,80-40 46,-39 0-63,-122 0 79,-40 0-78,-40 0-1,0 0-15,-1 0 16,-80 0-16,162 0 16,-1 0-16,1 0 15,120 0 141,121 0-156,0 41 16,1-41-16,39 40 0,-80-40 16,-40 0-1,-1 0-15,-39 0 16,-82 0 93,1 0-93,-40 0-16,-41-40 16,80 40-16,-39 0 15,39 0-15,-39 0 16,39-41-16,1 41 15,-41 0-15,41 0 16,0 0-16,-1 0 16,1 0-1,121 0 95,40 0-110,0 0 15,0 0-15,0 0 16,-81 0-16,0 0 16,1 0-1,-1 0-15,-40 41 188,-40-41-173,-1 40-15,1-40 16,0 0 15,40 40-15,121 1 62,-81-41-78,40 0 16,41 0-16,-40 0 15,0 0-15,-1 0 16,1 0-16,-41 0 15,1 0-15,39 0 0,-120 0 141,40 40-141,-40-40 16,-81 40-16,80-40 15,1 0-15,-41 0 16,41 40-16,0-40 16,-1 41-16,1-41 15,0 0 1,-1 0-1,122 0 282,-41-81-297,1 81 16,39-40-16,-80 0 16,41 40-16,-1 0 15,0-41-15,-161 41 172,81 41-172,-81-1 16,40 0-16,1 0 15,40 1-15,-41-1 16,41-40 0,-1 81-16,1-81 15,80-41 141,1 41-156,39-80 16,1 80-16,40-81 16,-81 41-16,121 0 15,-80-41 1,0 41-16,40-1 16,-81-39-16,41 80 15,-41-41-15,0 41 16,-80 0 109,-41 0-110,1 0-15,-1 41 16,0-41-16,-40 80 16,0-39-16,41-1 15,-1 41-15,41-41 16,-81 0-16,81-40 16,-1 40-16,1-40 15,40 41 1,-40-41 15,40-41 125,-41 1-140,1 40-16,40-40 16,-40 40-1,-1-40-15,1 40 16,-41-41-1,-40 41-15,81 0 16,-81-40-16,41-41 0,-41 81 16,0 0-1,40 0-15,81-40 250,81 40-234,120 0 0,-80 40-16,0-40 15,-81 0-15,122 41 16,-82-41-16,-39 40 15,-1-40-15,-161 0 204,0 0-204,40 0 15,-40-81-15,1 81 16,39 0-16,41-40 15,-41 0-15,41 40 16,40-41 156,80 41-47,41 0-125,40 121 16,-120-80-16,39-1 15,1-40-15,-81 81 16,40-81-16,1 0 15,-1 40-15,0 0 32,-40-80 61,0 0-77,-40 40-16,0-41 16,-1 1-1,41 0 17,-40 40-32,0-41 15,-1 41 1,41-40-16,-40 40 15,121 0 220,-41 40-220,41-40-15,-41 0 16,-40 41-16,40-41 16,-40 40-16,41-40 15,39 0-15,-80 40 16,41-40-16,39 0 16,-80 41-16,41-1 15,-1-40 1,0 0-1,-80 0 173,-162-40-172,122 40-16,-41-41 15,0 1-15,0 40 16,0-81-16,40 81 15,1-40-15,39 0 0,-39-1 16,80 1-16,-41 40 47,41-40-47,41 40 109,39 0-109,-39 40 16,39-40 0,1 40-16,-41 1 15,0-1-15,1-40 16,-1 0-16,0 40 0,1-40 15,-1 41 1,0-41-16,41 40 16,-41-40-1,41 40 1,0-40-16,-41 0 31,-40 41-31,40-41 16,1 40 15,-1-40-31,0 0 31,1 0 1,-41-40-17,40 40 1,0-41-16,0 41 62,1 0-46,39 0 0,-39 0-1,-1 0-15,0 0 16,1 0-1,-1 0 1,0 0-16,1 0 0,-41-40 16,-41 40 62,-80 0-78,81 0 0,-41 0 15,1 0-15,-41 40 16,0-40-16,81 0 16,-81 0-1,40 0-15,0 0 16,-40 0-16,81 0 0,-81 0 16,0 0-16,0 0 15,81 0-15,-41 0 16,1 0-1,39 0-15,-39 0 16,39 0-16,-39 0 16,39 0-16,1 0 15,-41 41-15,41-41 16,-40 40 0,39-40-1,1 0-15,0 0 16,-1 0-1,1 0 1,0 40-16,-41-40 31,41 0-15,-1 0-16,41 40 0,-40-40 16,40 41-16,-40-41 15,80 0 110,81 0-125,40 0 0,41 40 16,-1-40-16,-39 0 15,-1 0-15,-40 0 16,0 0-16,0 0 16,-41 0-1,-39 0-15,-1 0 16,0 0-16,1 0 0,-1 0 16,0-40-1,1 40 16,-1 0-31,-80 0 110,-81 0-95,-41 0-15,1 0 16,40 0-16,-40 0 16,40 40-1,0-40-15,0 0 16,81 0-16,-41 0 16,41 0-16,-41 0 15,41 40-15,0-40 16,-1 0-16,1 0 15,-41 0-15,1 0 16,80 41-16,-41-41 16,1 0-16,40 40 15,-40-40-15,-1 0 16,1 0 0,40 40-1,40-40 79,41 0-94,80-80 0,81 39 31,40 41-31,41-40 16,-41 40-16,-40-81 15,-81 41-15,41 40 16,-162-40-16,1-41 0,39 81 16,-80-40-16,41 40 15,-41-40 17,40 40-32,-40-41 15,-40 41 48,-122 0-48,41 0-15,-40 0 0,0 41 32,-41-1-32,81-40 15,-80 40-15,39 1 16,-39-1-16,40 0 15,-1-40-15,41 40 16,0 41-16,81-81 16,-41 40-16,41-40 15,0 41 1,-1-41-16,41 40 62,121-80 1,41-1-63,-41 1 31,161 0-31,40 40 0,-80-41 0,-80 41 31,-42 0-31,-39-40 16,0 0-16,-41 40 0,41 0 16,-81-40-16,40 40 15,0 0-15,1 0 32,-1-41-32,-161 41 125,40 0-125,-40 81 15,-40-41-15,0 0 16,0 1-16,40-41 15,0 40-15,0 0 16,0 1-16,0-41 16,40 0-16,1 40 15,39-40-15,-39 40 16,39-40-16,1 0 16,0 41-1,-1-41 1,82 0 93,-1-41-109,0 1 16,41 40-16,80-40 15,1-1-15,-1 1 16,0 40 0,-40-40-16,81 40 0,-122 0 15,41 0-15,-81 0 16,1 0-16,39 0 16,-39 0-1,-1 0 1,0 0 15,1 0-31,-122 0 109,-80 0-109,0 0 16,40 0-16,-81 0 16,41 40-16,40 0 15,40 1-15,1-41 16,-1 40-16,41-40 16,-1 40-16,-39 1 15,39-41 1,162-41 187,41 1-187,-1-41-16,40 81 15,122-40-15,-122 0 16,1-1-16,-41 1 15,-120 0-15,39 40 16,-80-40 0,41 40-16,-41-41 31,40 41-15,-121 0 109,1 0-125,-1 0 15,-40 0-15,40 0 0,-40 0 16,41 0-16,-1 41 15,41-41-15,0 0 16,-1 0-16,1 0 16,0 40-16,40 0 15,-41-40-15,1 0 16,40 40-16,-81-40 16,41 0-1,-41 41 1,1-1-16,39-40 15,-39 0-15,-1 0 16,1 0-16,39 0 0,1 0 16,0 0-16,-1 0 15,41 40 126,-40-40-125,0 0 359,-41 81-360,41-81-15,-1 0 16,1 0-16,40 40 15,40-40 204,81-40-203,-80 0-16,39 40 15,1 0-15,0-41 16,-1 1-16,1 40 16,40 0-1,-81 0 1,0 0 15,-40-40-15,81 40-1,-41-41-15,1 41 16,39 0-16,-39 0 0,-41-40 16,40 40-16,0 0 15,1 0-15,39 0 16,-80-40 62,41 40-15,39 0-63,-40 0 15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0E7EC-61D1-4C67-9BC2-FA6EDB76B633}" type="datetimeFigureOut">
              <a:rPr lang="ru-RU" smtClean="0"/>
              <a:t>27.06.2019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277796-5A3F-4386-A515-38D00753680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0E7EC-61D1-4C67-9BC2-FA6EDB76B633}" type="datetimeFigureOut">
              <a:rPr lang="ru-RU" smtClean="0"/>
              <a:t>27.06.2019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77796-5A3F-4386-A515-38D0075368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0E7EC-61D1-4C67-9BC2-FA6EDB76B633}" type="datetimeFigureOut">
              <a:rPr lang="ru-RU" smtClean="0"/>
              <a:t>27.06.2019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77796-5A3F-4386-A515-38D0075368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0E7EC-61D1-4C67-9BC2-FA6EDB76B633}" type="datetimeFigureOut">
              <a:rPr lang="ru-RU" smtClean="0"/>
              <a:t>27.06.2019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77796-5A3F-4386-A515-38D0075368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0E7EC-61D1-4C67-9BC2-FA6EDB76B633}" type="datetimeFigureOut">
              <a:rPr lang="ru-RU" smtClean="0"/>
              <a:t>27.06.2019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77796-5A3F-4386-A515-38D00753680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0E7EC-61D1-4C67-9BC2-FA6EDB76B633}" type="datetimeFigureOut">
              <a:rPr lang="ru-RU" smtClean="0"/>
              <a:t>27.06.2019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77796-5A3F-4386-A515-38D00753680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0E7EC-61D1-4C67-9BC2-FA6EDB76B633}" type="datetimeFigureOut">
              <a:rPr lang="ru-RU" smtClean="0"/>
              <a:t>27.06.2019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77796-5A3F-4386-A515-38D00753680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0E7EC-61D1-4C67-9BC2-FA6EDB76B633}" type="datetimeFigureOut">
              <a:rPr lang="ru-RU" smtClean="0"/>
              <a:t>27.06.2019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77796-5A3F-4386-A515-38D0075368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0E7EC-61D1-4C67-9BC2-FA6EDB76B633}" type="datetimeFigureOut">
              <a:rPr lang="ru-RU" smtClean="0"/>
              <a:t>27.06.2019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77796-5A3F-4386-A515-38D0075368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0E7EC-61D1-4C67-9BC2-FA6EDB76B633}" type="datetimeFigureOut">
              <a:rPr lang="ru-RU" smtClean="0"/>
              <a:t>27.06.2019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77796-5A3F-4386-A515-38D0075368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0E7EC-61D1-4C67-9BC2-FA6EDB76B633}" type="datetimeFigureOut">
              <a:rPr lang="ru-RU" smtClean="0"/>
              <a:t>27.06.2019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77796-5A3F-4386-A515-38D0075368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8B0E7EC-61D1-4C67-9BC2-FA6EDB76B633}" type="datetimeFigureOut">
              <a:rPr lang="ru-RU" smtClean="0"/>
              <a:t>27.06.2019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9277796-5A3F-4386-A515-38D00753680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5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.xml"/><Relationship Id="rId5" Type="http://schemas.openxmlformats.org/officeDocument/2006/relationships/image" Target="../media/image4.emf"/><Relationship Id="rId4" Type="http://schemas.openxmlformats.org/officeDocument/2006/relationships/customXml" Target="../ink/ink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ustomXml" Target="../ink/ink7.xml"/><Relationship Id="rId3" Type="http://schemas.openxmlformats.org/officeDocument/2006/relationships/customXml" Target="../ink/ink3.xml"/><Relationship Id="rId7" Type="http://schemas.openxmlformats.org/officeDocument/2006/relationships/customXml" Target="../ink/ink6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5.xml"/><Relationship Id="rId11" Type="http://schemas.openxmlformats.org/officeDocument/2006/relationships/image" Target="../media/image12.emf"/><Relationship Id="rId5" Type="http://schemas.openxmlformats.org/officeDocument/2006/relationships/customXml" Target="../ink/ink4.xml"/><Relationship Id="rId10" Type="http://schemas.openxmlformats.org/officeDocument/2006/relationships/customXml" Target="../ink/ink9.xml"/><Relationship Id="rId4" Type="http://schemas.openxmlformats.org/officeDocument/2006/relationships/image" Target="../media/image11.emf"/><Relationship Id="rId9" Type="http://schemas.openxmlformats.org/officeDocument/2006/relationships/customXml" Target="../ink/ink8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ustomXml" Target="../ink/ink11.xml"/><Relationship Id="rId3" Type="http://schemas.openxmlformats.org/officeDocument/2006/relationships/image" Target="../media/image9.PNG"/><Relationship Id="rId7" Type="http://schemas.openxmlformats.org/officeDocument/2006/relationships/image" Target="../media/image16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18.emf"/><Relationship Id="rId10" Type="http://schemas.openxmlformats.org/officeDocument/2006/relationships/customXml" Target="../ink/ink12.xml"/><Relationship Id="rId4" Type="http://schemas.openxmlformats.org/officeDocument/2006/relationships/customXml" Target="../ink/ink10.xml"/><Relationship Id="rId9" Type="http://schemas.openxmlformats.org/officeDocument/2006/relationships/image" Target="../media/image17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412776"/>
            <a:ext cx="8712968" cy="2808312"/>
          </a:xfrm>
        </p:spPr>
        <p:txBody>
          <a:bodyPr/>
          <a:lstStyle/>
          <a:p>
            <a:r>
              <a:rPr lang="ru-RU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</a:t>
            </a:r>
            <a:r>
              <a:rPr lang="ru-RU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УМД </a:t>
            </a:r>
            <a:br>
              <a:rPr lang="ru-RU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требованиями актуализированных </a:t>
            </a:r>
            <a:br>
              <a:rPr lang="ru-RU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ФГОС СПО</a:t>
            </a:r>
            <a:endParaRPr lang="ru-RU" sz="4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76656" y="188640"/>
            <a:ext cx="7781544" cy="7920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ГОСУДАРСТВЕННОЕ БЮДЖЕТНОЕ ОБРАЗОВАТЕЛЬНОЕ УЧРЕЖДЕНИЕ ВЫСШЕГО ОБРАЗОВАНИЯ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«РОССИЙСКАЯ АКАДЕМИЯ НАРОДНОГО ХОЗЯЙСТВА И ГОСУДАРСТВЕННОЙ СЛУЖБЫ ПРИ ПРЕЗИДЕНТЕ РОССИЙСКОЙ ФЕДЕРАЦИИ»</a:t>
            </a:r>
            <a:endParaRPr lang="ru-RU" sz="1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КОЛЛЕДЖ МНОГОУРОВНЕВОГО ПРОФЕССИОНАЛЬНОГО ОБРАЗОВАНИЯ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713784" y="4869160"/>
            <a:ext cx="3744416" cy="15841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Заведующий методическим кабинетом КМПО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РАНХиГС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Трифонова М.М.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86986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Изображение выглядит как снимок экрана&#10;&#10;Описание создано автоматически">
            <a:extLst>
              <a:ext uri="{FF2B5EF4-FFF2-40B4-BE49-F238E27FC236}">
                <a16:creationId xmlns:a16="http://schemas.microsoft.com/office/drawing/2014/main" id="{7D6F8E25-E01D-4024-A81A-82961F5748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354" y="188640"/>
            <a:ext cx="8817188" cy="6336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071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Изображение выглядит как снимок экрана&#10;&#10;Описание создано автоматически">
            <a:extLst>
              <a:ext uri="{FF2B5EF4-FFF2-40B4-BE49-F238E27FC236}">
                <a16:creationId xmlns:a16="http://schemas.microsoft.com/office/drawing/2014/main" id="{B04C0B44-5216-47AD-AE2F-5667320CB6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8928992" cy="2736304"/>
          </a:xfrm>
          <a:prstGeom prst="rect">
            <a:avLst/>
          </a:prstGeom>
        </p:spPr>
      </p:pic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AF0EE223-C4B3-49C7-9770-5C78C3DA17E0}"/>
              </a:ext>
            </a:extLst>
          </p:cNvPr>
          <p:cNvSpPr txBox="1">
            <a:spLocks/>
          </p:cNvSpPr>
          <p:nvPr/>
        </p:nvSpPr>
        <p:spPr>
          <a:xfrm>
            <a:off x="657627" y="2852936"/>
            <a:ext cx="8352928" cy="93610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Формы текущего контроля и оценивания должны соответствовать разделу 4 рабочей программы</a:t>
            </a:r>
            <a:endParaRPr lang="ru-RU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72B179F5-EFEC-41CE-A0DA-85D2152C7E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861048"/>
            <a:ext cx="8903051" cy="273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37799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0405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сдаваемой документации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980728"/>
            <a:ext cx="856895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1.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разбитые по семестрам дисциплины имеют "Другую форму контроля", на заседании ПЦК должно быть определено для какой дисциплины какая форма контроля предусмотрена, в тематическом плане рабочей программы должны быть предусмотрены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текущего контроля по семестрам и промежуточной аттестации.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Документы должны быть: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отредактированы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соответствии с требованиями к оформлению документации;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иметь подписи и даты утверждения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2 листе РП и титульном листе КОС; </a:t>
            </a: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На каждом листе сданного документа на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оборотной стороне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должна стоять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подпись разработчика документа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это необходимо для того, что бы снять претензии преподавателей по поводу выявленных замечаний, а так же подтвердить авторство документа.</a:t>
            </a: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листе с Информационным обеспечением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дисциплины (на оборотной стороне) должна стоять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подпись сотрудника библиотеки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подтверждающая соответствие использованной литературы библиотечным фондам. Литература не должна быть старше 5 лет, соответственно крайний год 2015. Литературу 2014 г. использовать нельзя.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 не соответствующие перечисленным требованиям будут возвращаться на доработку.</a:t>
            </a:r>
          </a:p>
        </p:txBody>
      </p:sp>
    </p:spTree>
    <p:extLst>
      <p:ext uri="{BB962C8B-B14F-4D97-AF65-F5344CB8AC3E}">
        <p14:creationId xmlns:p14="http://schemas.microsoft.com/office/powerpoint/2010/main" val="380599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7369D936-BFD6-43A6-A50D-E26F26EE5950}"/>
              </a:ext>
            </a:extLst>
          </p:cNvPr>
          <p:cNvSpPr/>
          <p:nvPr/>
        </p:nvSpPr>
        <p:spPr>
          <a:xfrm>
            <a:off x="1437720" y="332656"/>
            <a:ext cx="7382752" cy="27363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ФГОС СПО 3+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Специальности:</a:t>
            </a:r>
          </a:p>
          <a:p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23.02.03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Техническое обслуживание и ремонт автомобильного транспорта</a:t>
            </a:r>
          </a:p>
          <a:p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21.02.05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Земельно-имущественные отношения</a:t>
            </a:r>
          </a:p>
          <a:p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09.02.02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Компьютерные сети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AE0ECC26-90B7-4CB2-9C01-3185802E54BD}"/>
              </a:ext>
            </a:extLst>
          </p:cNvPr>
          <p:cNvSpPr/>
          <p:nvPr/>
        </p:nvSpPr>
        <p:spPr>
          <a:xfrm rot="16200000">
            <a:off x="-2018664" y="2924945"/>
            <a:ext cx="6048672" cy="8640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 год поступления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DA16B5A0-567D-4CB4-915A-BD34C53E72D1}"/>
              </a:ext>
            </a:extLst>
          </p:cNvPr>
          <p:cNvSpPr/>
          <p:nvPr/>
        </p:nvSpPr>
        <p:spPr>
          <a:xfrm>
            <a:off x="1437720" y="3284984"/>
            <a:ext cx="7382752" cy="309634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Актуализированный ФГОС СПО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Специальности:</a:t>
            </a:r>
          </a:p>
          <a:p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13.02.03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Электрические станции, сети и системы</a:t>
            </a:r>
          </a:p>
          <a:p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38.02.07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Банковское дело</a:t>
            </a:r>
          </a:p>
          <a:p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38.02.01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Экономика и бухгалтерский учет (по отраслям)</a:t>
            </a:r>
          </a:p>
          <a:p>
            <a:pPr algn="ctr"/>
            <a:endParaRPr lang="ru-RU" sz="28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9323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147248" cy="648072"/>
          </a:xfrm>
        </p:spPr>
        <p:txBody>
          <a:bodyPr/>
          <a:lstStyle/>
          <a:p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Титульные листы </a:t>
            </a:r>
          </a:p>
        </p:txBody>
      </p:sp>
      <p:pic>
        <p:nvPicPr>
          <p:cNvPr id="4" name="Рисунок 3" descr="Изображение выглядит как снимок экрана, текст&#10;&#10;Описание создано автоматически">
            <a:extLst>
              <a:ext uri="{FF2B5EF4-FFF2-40B4-BE49-F238E27FC236}">
                <a16:creationId xmlns:a16="http://schemas.microsoft.com/office/drawing/2014/main" id="{92E12511-CF82-4706-ABE6-627A43A0E4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908721"/>
            <a:ext cx="7112805" cy="2736304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F20FD16E-245C-4F64-B81B-1C3AE10295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6603" y="3796611"/>
            <a:ext cx="7563906" cy="2800741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30063D2-C1DD-4711-AFA3-C6DAF4736588}"/>
              </a:ext>
            </a:extLst>
          </p:cNvPr>
          <p:cNvSpPr/>
          <p:nvPr/>
        </p:nvSpPr>
        <p:spPr>
          <a:xfrm>
            <a:off x="348342" y="2249715"/>
            <a:ext cx="5663817" cy="13953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специальностей: </a:t>
            </a:r>
          </a:p>
          <a:p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13.02.03 Электрические станции, сети и системы</a:t>
            </a:r>
          </a:p>
          <a:p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38.02.01 Экономика и бухгалтерский учет (по отраслям)</a:t>
            </a:r>
          </a:p>
          <a:p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38.02.07 Банковское дело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BD07735B-F14F-4C3A-A251-B3B304E54E5C}"/>
              </a:ext>
            </a:extLst>
          </p:cNvPr>
          <p:cNvSpPr/>
          <p:nvPr/>
        </p:nvSpPr>
        <p:spPr>
          <a:xfrm>
            <a:off x="323529" y="4961880"/>
            <a:ext cx="5778240" cy="14194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специальностей: </a:t>
            </a:r>
          </a:p>
          <a:p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23.02.03 Техническое обслуживание и ремонт автомобильного транспорта</a:t>
            </a:r>
          </a:p>
          <a:p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21.02.05 Земельно-имущественные отношения</a:t>
            </a:r>
          </a:p>
          <a:p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09.02.02 Компьютерные сети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2" name="Рукописный ввод 11">
                <a:extLst>
                  <a:ext uri="{FF2B5EF4-FFF2-40B4-BE49-F238E27FC236}">
                    <a16:creationId xmlns:a16="http://schemas.microsoft.com/office/drawing/2014/main" id="{9F2198FF-352B-4E28-BA01-7AE0F9E741E2}"/>
                  </a:ext>
                </a:extLst>
              </p14:cNvPr>
              <p14:cNvContentPartPr/>
              <p14:nvPr/>
            </p14:nvContentPartPr>
            <p14:xfrm>
              <a:off x="7832520" y="2301203"/>
              <a:ext cx="889920" cy="655200"/>
            </p14:xfrm>
          </p:contentPart>
        </mc:Choice>
        <mc:Fallback xmlns="">
          <p:pic>
            <p:nvPicPr>
              <p:cNvPr id="12" name="Рукописный ввод 11">
                <a:extLst>
                  <a:ext uri="{FF2B5EF4-FFF2-40B4-BE49-F238E27FC236}">
                    <a16:creationId xmlns:a16="http://schemas.microsoft.com/office/drawing/2014/main" id="{9F2198FF-352B-4E28-BA01-7AE0F9E741E2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823520" y="2292203"/>
                <a:ext cx="907560" cy="672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3" name="Рукописный ввод 12">
                <a:extLst>
                  <a:ext uri="{FF2B5EF4-FFF2-40B4-BE49-F238E27FC236}">
                    <a16:creationId xmlns:a16="http://schemas.microsoft.com/office/drawing/2014/main" id="{55EE0B3E-2B53-4920-80EA-50245B110438}"/>
                  </a:ext>
                </a:extLst>
              </p14:cNvPr>
              <p14:cNvContentPartPr/>
              <p14:nvPr/>
            </p14:nvContentPartPr>
            <p14:xfrm>
              <a:off x="7675200" y="5263643"/>
              <a:ext cx="990720" cy="639360"/>
            </p14:xfrm>
          </p:contentPart>
        </mc:Choice>
        <mc:Fallback xmlns="">
          <p:pic>
            <p:nvPicPr>
              <p:cNvPr id="13" name="Рукописный ввод 12">
                <a:extLst>
                  <a:ext uri="{FF2B5EF4-FFF2-40B4-BE49-F238E27FC236}">
                    <a16:creationId xmlns:a16="http://schemas.microsoft.com/office/drawing/2014/main" id="{55EE0B3E-2B53-4920-80EA-50245B110438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666200" y="5254643"/>
                <a:ext cx="1008360" cy="657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88574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15276"/>
          </a:xfrm>
        </p:spPr>
        <p:txBody>
          <a:bodyPr/>
          <a:lstStyle/>
          <a:p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лист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9617" y="727215"/>
            <a:ext cx="5816879" cy="3993236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99347" y="2857629"/>
            <a:ext cx="2880320" cy="18628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Указывается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ФГОС СПО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Профессиональный стандарт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специальностей : </a:t>
            </a:r>
          </a:p>
          <a:p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38.02.01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Экономика и бухгалтерский учет (по отраслям)</a:t>
            </a:r>
          </a:p>
          <a:p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38.02.07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Банковское дело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16103" y="727214"/>
            <a:ext cx="2880320" cy="198170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Указывается только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ФГОС СПО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специальностей : </a:t>
            </a:r>
          </a:p>
          <a:p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23.02.03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Техническое обслуживание и ремонт автомобильного транспорта</a:t>
            </a:r>
          </a:p>
          <a:p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21.02.05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Земельно-имущественные отношения</a:t>
            </a:r>
          </a:p>
          <a:p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09.02.02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Компьютерные сети</a:t>
            </a:r>
          </a:p>
          <a:p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99347" y="4869162"/>
            <a:ext cx="8737149" cy="8096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Указывается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ФГОС СПО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Примерная основная образовательная программа (ПООП)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специальностей :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13.02.03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Электрические станции, сети и системы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305239" y="5827483"/>
            <a:ext cx="8737149" cy="8096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что не относится к специальности со страницы убирается</a:t>
            </a:r>
          </a:p>
        </p:txBody>
      </p:sp>
      <p:cxnSp>
        <p:nvCxnSpPr>
          <p:cNvPr id="46" name="Прямая со стрелкой 45"/>
          <p:cNvCxnSpPr/>
          <p:nvPr/>
        </p:nvCxnSpPr>
        <p:spPr>
          <a:xfrm flipV="1">
            <a:off x="2627784" y="1313262"/>
            <a:ext cx="1440160" cy="44901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 flipV="1">
            <a:off x="2499537" y="1313262"/>
            <a:ext cx="1784431" cy="252553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 flipV="1">
            <a:off x="2627784" y="2507223"/>
            <a:ext cx="1696134" cy="138955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 flipV="1">
            <a:off x="3640332" y="1342491"/>
            <a:ext cx="2083796" cy="3735260"/>
          </a:xfrm>
          <a:prstGeom prst="straightConnector1">
            <a:avLst/>
          </a:prstGeom>
          <a:ln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 flipV="1">
            <a:off x="3782383" y="4641732"/>
            <a:ext cx="1077649" cy="407925"/>
          </a:xfrm>
          <a:prstGeom prst="straightConnector1">
            <a:avLst/>
          </a:prstGeom>
          <a:ln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9187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8072"/>
          </a:xfrm>
        </p:spPr>
        <p:txBody>
          <a:bodyPr/>
          <a:lstStyle/>
          <a:p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Общая характеристика рабочей программы</a:t>
            </a:r>
          </a:p>
        </p:txBody>
      </p:sp>
      <p:pic>
        <p:nvPicPr>
          <p:cNvPr id="4" name="Рисунок 3" descr="Изображение выглядит как снимок экрана&#10;&#10;Описание создано автоматически">
            <a:extLst>
              <a:ext uri="{FF2B5EF4-FFF2-40B4-BE49-F238E27FC236}">
                <a16:creationId xmlns:a16="http://schemas.microsoft.com/office/drawing/2014/main" id="{C8891E02-4F2D-4FFD-A2D6-AA810B62E3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917311"/>
            <a:ext cx="6601746" cy="2476846"/>
          </a:xfrm>
          <a:prstGeom prst="rect">
            <a:avLst/>
          </a:prstGeom>
        </p:spPr>
      </p:pic>
      <p:pic>
        <p:nvPicPr>
          <p:cNvPr id="6" name="Рисунок 5" descr="Изображение выглядит как снимок экрана&#10;&#10;Описание создано автоматически">
            <a:extLst>
              <a:ext uri="{FF2B5EF4-FFF2-40B4-BE49-F238E27FC236}">
                <a16:creationId xmlns:a16="http://schemas.microsoft.com/office/drawing/2014/main" id="{46433EC9-19F2-47FF-B139-CB50E71191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0738" y="2155734"/>
            <a:ext cx="6716062" cy="1448002"/>
          </a:xfrm>
          <a:prstGeom prst="rect">
            <a:avLst/>
          </a:prstGeom>
        </p:spPr>
      </p:pic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5619184A-291C-4D12-9C66-332C3D712AD3}"/>
              </a:ext>
            </a:extLst>
          </p:cNvPr>
          <p:cNvSpPr/>
          <p:nvPr/>
        </p:nvSpPr>
        <p:spPr>
          <a:xfrm>
            <a:off x="296458" y="3717032"/>
            <a:ext cx="8579253" cy="314096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Знания, умения и практический опыт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берутся из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аннотации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специальность: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38.02.01 Экономика и бухгалтерский учет (по отраслям)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38.02.07 Банковское дело</a:t>
            </a:r>
          </a:p>
          <a:p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Знания, умения и практический опыт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берутся из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примерной образовательной программы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специальность: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13.02.03 Электрические станции, сети и системы</a:t>
            </a:r>
          </a:p>
          <a:p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Знания, умения и практический опыт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берутся из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ФГОС СПО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специальность 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23.02.03 Техническое обслуживание и ремонт автомобильного транспорта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21.02.05 Земельно-имущественные отношения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09.02.02 Компьютерные сети</a:t>
            </a:r>
          </a:p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6044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928992" cy="64807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Общая характеристика рабочей программы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2FC3740D-1F95-48D7-A970-B5100933EF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980729"/>
            <a:ext cx="6225632" cy="396044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2" name="Рукописный ввод 11">
                <a:extLst>
                  <a:ext uri="{FF2B5EF4-FFF2-40B4-BE49-F238E27FC236}">
                    <a16:creationId xmlns:a16="http://schemas.microsoft.com/office/drawing/2014/main" id="{B9E6DE6B-6D29-429C-9983-7C5229DBB6E2}"/>
                  </a:ext>
                </a:extLst>
              </p14:cNvPr>
              <p14:cNvContentPartPr/>
              <p14:nvPr/>
            </p14:nvContentPartPr>
            <p14:xfrm>
              <a:off x="2989811" y="2699823"/>
              <a:ext cx="360" cy="360"/>
            </p14:xfrm>
          </p:contentPart>
        </mc:Choice>
        <mc:Fallback xmlns="">
          <p:pic>
            <p:nvPicPr>
              <p:cNvPr id="12" name="Рукописный ввод 11">
                <a:extLst>
                  <a:ext uri="{FF2B5EF4-FFF2-40B4-BE49-F238E27FC236}">
                    <a16:creationId xmlns:a16="http://schemas.microsoft.com/office/drawing/2014/main" id="{B9E6DE6B-6D29-429C-9983-7C5229DBB6E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958491" y="2636823"/>
                <a:ext cx="63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3" name="Рукописный ввод 12">
                <a:extLst>
                  <a:ext uri="{FF2B5EF4-FFF2-40B4-BE49-F238E27FC236}">
                    <a16:creationId xmlns:a16="http://schemas.microsoft.com/office/drawing/2014/main" id="{F8567F55-37FB-42A1-A079-41CCDD465841}"/>
                  </a:ext>
                </a:extLst>
              </p14:cNvPr>
              <p14:cNvContentPartPr/>
              <p14:nvPr/>
            </p14:nvContentPartPr>
            <p14:xfrm>
              <a:off x="3164051" y="2917263"/>
              <a:ext cx="360" cy="360"/>
            </p14:xfrm>
          </p:contentPart>
        </mc:Choice>
        <mc:Fallback xmlns="">
          <p:pic>
            <p:nvPicPr>
              <p:cNvPr id="13" name="Рукописный ввод 12">
                <a:extLst>
                  <a:ext uri="{FF2B5EF4-FFF2-40B4-BE49-F238E27FC236}">
                    <a16:creationId xmlns:a16="http://schemas.microsoft.com/office/drawing/2014/main" id="{F8567F55-37FB-42A1-A079-41CCDD46584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132731" y="2854263"/>
                <a:ext cx="63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4" name="Рукописный ввод 13">
                <a:extLst>
                  <a:ext uri="{FF2B5EF4-FFF2-40B4-BE49-F238E27FC236}">
                    <a16:creationId xmlns:a16="http://schemas.microsoft.com/office/drawing/2014/main" id="{3D12D53A-A3FE-422F-8588-959787030806}"/>
                  </a:ext>
                </a:extLst>
              </p14:cNvPr>
              <p14:cNvContentPartPr/>
              <p14:nvPr/>
            </p14:nvContentPartPr>
            <p14:xfrm>
              <a:off x="3207611" y="3135063"/>
              <a:ext cx="360" cy="360"/>
            </p14:xfrm>
          </p:contentPart>
        </mc:Choice>
        <mc:Fallback xmlns="">
          <p:pic>
            <p:nvPicPr>
              <p:cNvPr id="14" name="Рукописный ввод 13">
                <a:extLst>
                  <a:ext uri="{FF2B5EF4-FFF2-40B4-BE49-F238E27FC236}">
                    <a16:creationId xmlns:a16="http://schemas.microsoft.com/office/drawing/2014/main" id="{3D12D53A-A3FE-422F-8588-95978703080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176291" y="3072063"/>
                <a:ext cx="63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5" name="Рукописный ввод 14">
                <a:extLst>
                  <a:ext uri="{FF2B5EF4-FFF2-40B4-BE49-F238E27FC236}">
                    <a16:creationId xmlns:a16="http://schemas.microsoft.com/office/drawing/2014/main" id="{8883D8BC-0DB0-438F-948E-89A6B472F0B6}"/>
                  </a:ext>
                </a:extLst>
              </p14:cNvPr>
              <p14:cNvContentPartPr/>
              <p14:nvPr/>
            </p14:nvContentPartPr>
            <p14:xfrm>
              <a:off x="3207611" y="3323703"/>
              <a:ext cx="360" cy="360"/>
            </p14:xfrm>
          </p:contentPart>
        </mc:Choice>
        <mc:Fallback xmlns="">
          <p:pic>
            <p:nvPicPr>
              <p:cNvPr id="15" name="Рукописный ввод 14">
                <a:extLst>
                  <a:ext uri="{FF2B5EF4-FFF2-40B4-BE49-F238E27FC236}">
                    <a16:creationId xmlns:a16="http://schemas.microsoft.com/office/drawing/2014/main" id="{8883D8BC-0DB0-438F-948E-89A6B472F0B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176291" y="3260703"/>
                <a:ext cx="63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6" name="Рукописный ввод 15">
                <a:extLst>
                  <a:ext uri="{FF2B5EF4-FFF2-40B4-BE49-F238E27FC236}">
                    <a16:creationId xmlns:a16="http://schemas.microsoft.com/office/drawing/2014/main" id="{4216CFA3-2CC7-4638-8B91-353986588FF0}"/>
                  </a:ext>
                </a:extLst>
              </p14:cNvPr>
              <p14:cNvContentPartPr/>
              <p14:nvPr/>
            </p14:nvContentPartPr>
            <p14:xfrm>
              <a:off x="3033371" y="3512343"/>
              <a:ext cx="360" cy="360"/>
            </p14:xfrm>
          </p:contentPart>
        </mc:Choice>
        <mc:Fallback xmlns="">
          <p:pic>
            <p:nvPicPr>
              <p:cNvPr id="16" name="Рукописный ввод 15">
                <a:extLst>
                  <a:ext uri="{FF2B5EF4-FFF2-40B4-BE49-F238E27FC236}">
                    <a16:creationId xmlns:a16="http://schemas.microsoft.com/office/drawing/2014/main" id="{4216CFA3-2CC7-4638-8B91-353986588FF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002051" y="3449343"/>
                <a:ext cx="63000" cy="12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7" name="Рукописный ввод 16">
                <a:extLst>
                  <a:ext uri="{FF2B5EF4-FFF2-40B4-BE49-F238E27FC236}">
                    <a16:creationId xmlns:a16="http://schemas.microsoft.com/office/drawing/2014/main" id="{913E3EB0-1949-4A5F-854C-096B229A1A84}"/>
                  </a:ext>
                </a:extLst>
              </p14:cNvPr>
              <p14:cNvContentPartPr/>
              <p14:nvPr/>
            </p14:nvContentPartPr>
            <p14:xfrm>
              <a:off x="3033371" y="3700983"/>
              <a:ext cx="360" cy="360"/>
            </p14:xfrm>
          </p:contentPart>
        </mc:Choice>
        <mc:Fallback xmlns="">
          <p:pic>
            <p:nvPicPr>
              <p:cNvPr id="17" name="Рукописный ввод 16">
                <a:extLst>
                  <a:ext uri="{FF2B5EF4-FFF2-40B4-BE49-F238E27FC236}">
                    <a16:creationId xmlns:a16="http://schemas.microsoft.com/office/drawing/2014/main" id="{913E3EB0-1949-4A5F-854C-096B229A1A8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002051" y="3637983"/>
                <a:ext cx="63000" cy="126000"/>
              </a:xfrm>
              <a:prstGeom prst="rect">
                <a:avLst/>
              </a:prstGeom>
            </p:spPr>
          </p:pic>
        </mc:Fallback>
      </mc:AlternateContent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2A249C4C-AC9B-402F-B534-E0083CD817C2}"/>
              </a:ext>
            </a:extLst>
          </p:cNvPr>
          <p:cNvSpPr/>
          <p:nvPr/>
        </p:nvSpPr>
        <p:spPr>
          <a:xfrm>
            <a:off x="827584" y="5047023"/>
            <a:ext cx="5663817" cy="13953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специальностей: 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13.02.03 Электрические станции, сети и системы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38.02.01 Экономика и бухгалтерский учет (по отраслям)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38.02.07 Банковское дело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24" name="Рукописный ввод 23">
                <a:extLst>
                  <a:ext uri="{FF2B5EF4-FFF2-40B4-BE49-F238E27FC236}">
                    <a16:creationId xmlns:a16="http://schemas.microsoft.com/office/drawing/2014/main" id="{878B3C9F-9A40-4708-BA2B-12E3606E9833}"/>
                  </a:ext>
                </a:extLst>
              </p14:cNvPr>
              <p14:cNvContentPartPr/>
              <p14:nvPr/>
            </p14:nvContentPartPr>
            <p14:xfrm>
              <a:off x="1727291" y="4481103"/>
              <a:ext cx="3469320" cy="516960"/>
            </p14:xfrm>
          </p:contentPart>
        </mc:Choice>
        <mc:Fallback xmlns="">
          <p:pic>
            <p:nvPicPr>
              <p:cNvPr id="24" name="Рукописный ввод 23">
                <a:extLst>
                  <a:ext uri="{FF2B5EF4-FFF2-40B4-BE49-F238E27FC236}">
                    <a16:creationId xmlns:a16="http://schemas.microsoft.com/office/drawing/2014/main" id="{878B3C9F-9A40-4708-BA2B-12E3606E9833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718291" y="4472103"/>
                <a:ext cx="3486960" cy="534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09039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8342" y="275770"/>
            <a:ext cx="2999521" cy="1425037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и </a:t>
            </a:r>
            <a:b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рабочих программ</a:t>
            </a:r>
          </a:p>
        </p:txBody>
      </p:sp>
      <p:pic>
        <p:nvPicPr>
          <p:cNvPr id="4" name="Рисунок 3" descr="Изображение выглядит как снимок экрана&#10;&#10;Описание создано автоматически">
            <a:extLst>
              <a:ext uri="{FF2B5EF4-FFF2-40B4-BE49-F238E27FC236}">
                <a16:creationId xmlns:a16="http://schemas.microsoft.com/office/drawing/2014/main" id="{0152CF5A-6ADF-42B2-90D0-40604BA632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307819"/>
            <a:ext cx="5717223" cy="3511463"/>
          </a:xfrm>
          <a:prstGeom prst="rect">
            <a:avLst/>
          </a:prstGeom>
        </p:spPr>
      </p:pic>
      <p:pic>
        <p:nvPicPr>
          <p:cNvPr id="6" name="Рисунок 5" descr="Изображение выглядит как снимок экрана&#10;&#10;Описание создано автоматически">
            <a:extLst>
              <a:ext uri="{FF2B5EF4-FFF2-40B4-BE49-F238E27FC236}">
                <a16:creationId xmlns:a16="http://schemas.microsoft.com/office/drawing/2014/main" id="{A682D28A-CBE1-4D6F-AB3A-72195E9348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088827"/>
            <a:ext cx="8741559" cy="2457793"/>
          </a:xfrm>
          <a:prstGeom prst="rect">
            <a:avLst/>
          </a:prstGeom>
        </p:spPr>
      </p:pic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9FA11E4B-8DC9-493B-8B11-04C7821E387A}"/>
              </a:ext>
            </a:extLst>
          </p:cNvPr>
          <p:cNvSpPr txBox="1">
            <a:spLocks/>
          </p:cNvSpPr>
          <p:nvPr/>
        </p:nvSpPr>
        <p:spPr>
          <a:xfrm>
            <a:off x="348343" y="1970352"/>
            <a:ext cx="2783498" cy="184892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специальностей 13.02.03, 38.02.01 и 38.02.07 </a:t>
            </a:r>
          </a:p>
          <a:p>
            <a:pPr>
              <a:lnSpc>
                <a:spcPct val="100000"/>
              </a:lnSpc>
            </a:pP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таблицы вносится промежуточная аттестация.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9" name="Рукописный ввод 28">
                <a:extLst>
                  <a:ext uri="{FF2B5EF4-FFF2-40B4-BE49-F238E27FC236}">
                    <a16:creationId xmlns:a16="http://schemas.microsoft.com/office/drawing/2014/main" id="{B0EF1F9F-CFDC-4668-A499-FA67097F65C9}"/>
                  </a:ext>
                </a:extLst>
              </p14:cNvPr>
              <p14:cNvContentPartPr/>
              <p14:nvPr/>
            </p14:nvContentPartPr>
            <p14:xfrm>
              <a:off x="3497931" y="3657423"/>
              <a:ext cx="2845080" cy="69120"/>
            </p14:xfrm>
          </p:contentPart>
        </mc:Choice>
        <mc:Fallback xmlns="">
          <p:pic>
            <p:nvPicPr>
              <p:cNvPr id="29" name="Рукописный ввод 28">
                <a:extLst>
                  <a:ext uri="{FF2B5EF4-FFF2-40B4-BE49-F238E27FC236}">
                    <a16:creationId xmlns:a16="http://schemas.microsoft.com/office/drawing/2014/main" id="{B0EF1F9F-CFDC-4668-A499-FA67097F65C9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466611" y="3594423"/>
                <a:ext cx="2907720" cy="194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30" name="Рукописный ввод 29">
                <a:extLst>
                  <a:ext uri="{FF2B5EF4-FFF2-40B4-BE49-F238E27FC236}">
                    <a16:creationId xmlns:a16="http://schemas.microsoft.com/office/drawing/2014/main" id="{7DD53298-BD1A-4E94-8799-C99137969A25}"/>
                  </a:ext>
                </a:extLst>
              </p14:cNvPr>
              <p14:cNvContentPartPr/>
              <p14:nvPr/>
            </p14:nvContentPartPr>
            <p14:xfrm>
              <a:off x="3468771" y="3672183"/>
              <a:ext cx="450360" cy="15840"/>
            </p14:xfrm>
          </p:contentPart>
        </mc:Choice>
        <mc:Fallback xmlns="">
          <p:pic>
            <p:nvPicPr>
              <p:cNvPr id="30" name="Рукописный ввод 29">
                <a:extLst>
                  <a:ext uri="{FF2B5EF4-FFF2-40B4-BE49-F238E27FC236}">
                    <a16:creationId xmlns:a16="http://schemas.microsoft.com/office/drawing/2014/main" id="{7DD53298-BD1A-4E94-8799-C99137969A25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437451" y="3609183"/>
                <a:ext cx="513000" cy="141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31" name="Рукописный ввод 30">
                <a:extLst>
                  <a:ext uri="{FF2B5EF4-FFF2-40B4-BE49-F238E27FC236}">
                    <a16:creationId xmlns:a16="http://schemas.microsoft.com/office/drawing/2014/main" id="{12816BBE-CDBD-46E6-AF35-9D374D13B278}"/>
                  </a:ext>
                </a:extLst>
              </p14:cNvPr>
              <p14:cNvContentPartPr/>
              <p14:nvPr/>
            </p14:nvContentPartPr>
            <p14:xfrm>
              <a:off x="8278371" y="3585063"/>
              <a:ext cx="438480" cy="62640"/>
            </p14:xfrm>
          </p:contentPart>
        </mc:Choice>
        <mc:Fallback xmlns="">
          <p:pic>
            <p:nvPicPr>
              <p:cNvPr id="31" name="Рукописный ввод 30">
                <a:extLst>
                  <a:ext uri="{FF2B5EF4-FFF2-40B4-BE49-F238E27FC236}">
                    <a16:creationId xmlns:a16="http://schemas.microsoft.com/office/drawing/2014/main" id="{12816BBE-CDBD-46E6-AF35-9D374D13B278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8247051" y="3522063"/>
                <a:ext cx="501120" cy="188280"/>
              </a:xfrm>
              <a:prstGeom prst="rect">
                <a:avLst/>
              </a:prstGeom>
            </p:spPr>
          </p:pic>
        </mc:Fallback>
      </mc:AlternateContent>
      <p:cxnSp>
        <p:nvCxnSpPr>
          <p:cNvPr id="11" name="Прямая со стрелкой 10"/>
          <p:cNvCxnSpPr/>
          <p:nvPr/>
        </p:nvCxnSpPr>
        <p:spPr>
          <a:xfrm>
            <a:off x="2555776" y="3688023"/>
            <a:ext cx="912995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>
            <a:off x="1907704" y="3672183"/>
            <a:ext cx="648072" cy="256512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9898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856984" cy="64807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Тематический план и содержание</a:t>
            </a:r>
          </a:p>
        </p:txBody>
      </p:sp>
      <p:pic>
        <p:nvPicPr>
          <p:cNvPr id="4" name="Рисунок 3" descr="Изображение выглядит как снимок экрана&#10;&#10;Описание создано автоматически">
            <a:extLst>
              <a:ext uri="{FF2B5EF4-FFF2-40B4-BE49-F238E27FC236}">
                <a16:creationId xmlns:a16="http://schemas.microsoft.com/office/drawing/2014/main" id="{7107462E-7F04-4615-A55E-16088D45EA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627" y="980728"/>
            <a:ext cx="8824869" cy="3600400"/>
          </a:xfrm>
          <a:prstGeom prst="rect">
            <a:avLst/>
          </a:prstGeom>
        </p:spPr>
      </p:pic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1CF08FC4-408D-411C-9ACD-9EB355257B74}"/>
              </a:ext>
            </a:extLst>
          </p:cNvPr>
          <p:cNvSpPr txBox="1">
            <a:spLocks/>
          </p:cNvSpPr>
          <p:nvPr/>
        </p:nvSpPr>
        <p:spPr>
          <a:xfrm>
            <a:off x="539551" y="4941168"/>
            <a:ext cx="8280921" cy="93610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Знания и умения должны соответствовать перечисленным в п.1.2 (п.1.1.3)</a:t>
            </a:r>
            <a:endParaRPr lang="ru-RU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5060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7324AE40-6789-469C-95F7-0A753DCF7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260649"/>
            <a:ext cx="8424936" cy="648071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и оценка результатов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35E1164-187F-43D3-B589-702C03E909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262" y="1124744"/>
            <a:ext cx="8787226" cy="3168352"/>
          </a:xfrm>
          <a:prstGeom prst="rect">
            <a:avLst/>
          </a:prstGeom>
        </p:spPr>
      </p:pic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1D958193-D950-422A-A265-95819CB8B565}"/>
              </a:ext>
            </a:extLst>
          </p:cNvPr>
          <p:cNvSpPr txBox="1">
            <a:spLocks/>
          </p:cNvSpPr>
          <p:nvPr/>
        </p:nvSpPr>
        <p:spPr>
          <a:xfrm>
            <a:off x="539551" y="4509120"/>
            <a:ext cx="8280921" cy="93610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sz="24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Знания и умения должны соответствовать перечисленным в п.1.2 (1.1.3) </a:t>
            </a:r>
            <a:endParaRPr lang="ru-RU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38419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970</TotalTime>
  <Words>398</Words>
  <Application>Microsoft Office PowerPoint</Application>
  <PresentationFormat>Экран (4:3)</PresentationFormat>
  <Paragraphs>70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Century Gothic</vt:lpstr>
      <vt:lpstr>Courier New</vt:lpstr>
      <vt:lpstr>Palatino Linotype</vt:lpstr>
      <vt:lpstr>Times New Roman</vt:lpstr>
      <vt:lpstr>Исполнительная</vt:lpstr>
      <vt:lpstr>Выполнение УМД  в соответствии с требованиями актуализированных  ФГОС СПО</vt:lpstr>
      <vt:lpstr>Презентация PowerPoint</vt:lpstr>
      <vt:lpstr>Титульные листы </vt:lpstr>
      <vt:lpstr>2 лист</vt:lpstr>
      <vt:lpstr>Общая характеристика рабочей программы</vt:lpstr>
      <vt:lpstr>Общая характеристика рабочей программы</vt:lpstr>
      <vt:lpstr>Структура и  содержание рабочих программ</vt:lpstr>
      <vt:lpstr>Тематический план и содержание</vt:lpstr>
      <vt:lpstr>Контроль и оценка результатов</vt:lpstr>
      <vt:lpstr>Презентация PowerPoint</vt:lpstr>
      <vt:lpstr>Презентация PowerPoint</vt:lpstr>
      <vt:lpstr>Требования к сдаваемой документации</vt:lpstr>
    </vt:vector>
  </TitlesOfParts>
  <Company>РАНХиГС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Обновленный  макет рабочих программ  дисциплин (модулей)</dc:title>
  <dc:creator>Трифонова Марина Михайловна</dc:creator>
  <cp:lastModifiedBy>Трифонова Марина Михайловна</cp:lastModifiedBy>
  <cp:revision>95</cp:revision>
  <cp:lastPrinted>2019-02-26T18:14:47Z</cp:lastPrinted>
  <dcterms:created xsi:type="dcterms:W3CDTF">2018-08-29T04:27:41Z</dcterms:created>
  <dcterms:modified xsi:type="dcterms:W3CDTF">2019-06-27T10:49:50Z</dcterms:modified>
</cp:coreProperties>
</file>